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7" r:id="rId2"/>
    <p:sldId id="330" r:id="rId3"/>
    <p:sldId id="331" r:id="rId4"/>
    <p:sldId id="333" r:id="rId5"/>
    <p:sldId id="332" r:id="rId6"/>
    <p:sldId id="32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056A884-EE92-4685-BA3B-C38D45B9A6A0}">
          <p14:sldIdLst>
            <p14:sldId id="257"/>
            <p14:sldId id="330"/>
            <p14:sldId id="331"/>
            <p14:sldId id="333"/>
            <p14:sldId id="332"/>
            <p14:sldId id="320"/>
          </p14:sldIdLst>
        </p14:section>
        <p14:section name="Untitled Section" id="{3153A51E-273F-4186-A646-EFA929ADF52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udio Palasciano" initials="CP" lastIdx="1" clrIdx="0">
    <p:extLst>
      <p:ext uri="{19B8F6BF-5375-455C-9EA6-DF929625EA0E}">
        <p15:presenceInfo xmlns:p15="http://schemas.microsoft.com/office/powerpoint/2012/main" userId="Claudio Palascian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4558A4"/>
    <a:srgbClr val="F0F0F0"/>
    <a:srgbClr val="344B99"/>
    <a:srgbClr val="4D5FA7"/>
    <a:srgbClr val="3DBBFF"/>
    <a:srgbClr val="3399FF"/>
    <a:srgbClr val="D97F11"/>
    <a:srgbClr val="F49226"/>
    <a:srgbClr val="E48312"/>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ED5D6C-69F6-4952-8A7C-67E987CBAC37}" v="3" dt="2021-08-23T11:14:25.319"/>
  </p1510:revLst>
</p1510:revInfo>
</file>

<file path=ppt/tableStyles.xml><?xml version="1.0" encoding="utf-8"?>
<a:tblStyleLst xmlns:a="http://schemas.openxmlformats.org/drawingml/2006/main" def="{3C2FFA5D-87B4-456A-9821-1D502468CF0F}">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8" autoAdjust="0"/>
    <p:restoredTop sz="78682" autoAdjust="0"/>
  </p:normalViewPr>
  <p:slideViewPr>
    <p:cSldViewPr snapToGrid="0">
      <p:cViewPr varScale="1">
        <p:scale>
          <a:sx n="64" d="100"/>
          <a:sy n="64" d="100"/>
        </p:scale>
        <p:origin x="1186" y="6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ter Vernooij" userId="caf51e2c30e643fd" providerId="LiveId" clId="{8EED5D6C-69F6-4952-8A7C-67E987CBAC37}"/>
    <pc:docChg chg="undo custSel addSld delSld modSld sldOrd modSection">
      <pc:chgData name="Pieter Vernooij" userId="caf51e2c30e643fd" providerId="LiveId" clId="{8EED5D6C-69F6-4952-8A7C-67E987CBAC37}" dt="2021-08-23T11:14:29.907" v="580" actId="47"/>
      <pc:docMkLst>
        <pc:docMk/>
      </pc:docMkLst>
      <pc:sldChg chg="del">
        <pc:chgData name="Pieter Vernooij" userId="caf51e2c30e643fd" providerId="LiveId" clId="{8EED5D6C-69F6-4952-8A7C-67E987CBAC37}" dt="2021-08-23T11:14:29.907" v="580" actId="47"/>
        <pc:sldMkLst>
          <pc:docMk/>
          <pc:sldMk cId="0" sldId="256"/>
        </pc:sldMkLst>
      </pc:sldChg>
      <pc:sldChg chg="delSp modSp mod">
        <pc:chgData name="Pieter Vernooij" userId="caf51e2c30e643fd" providerId="LiveId" clId="{8EED5D6C-69F6-4952-8A7C-67E987CBAC37}" dt="2021-08-23T11:08:29.048" v="120" actId="20577"/>
        <pc:sldMkLst>
          <pc:docMk/>
          <pc:sldMk cId="459524780" sldId="257"/>
        </pc:sldMkLst>
        <pc:spChg chg="mod">
          <ac:chgData name="Pieter Vernooij" userId="caf51e2c30e643fd" providerId="LiveId" clId="{8EED5D6C-69F6-4952-8A7C-67E987CBAC37}" dt="2021-08-23T11:08:29.048" v="120" actId="20577"/>
          <ac:spMkLst>
            <pc:docMk/>
            <pc:sldMk cId="459524780" sldId="257"/>
            <ac:spMk id="2" creationId="{EF105207-B3C2-4568-931A-171A38811B6B}"/>
          </ac:spMkLst>
        </pc:spChg>
        <pc:spChg chg="mod">
          <ac:chgData name="Pieter Vernooij" userId="caf51e2c30e643fd" providerId="LiveId" clId="{8EED5D6C-69F6-4952-8A7C-67E987CBAC37}" dt="2021-08-23T11:05:59.084" v="112" actId="20577"/>
          <ac:spMkLst>
            <pc:docMk/>
            <pc:sldMk cId="459524780" sldId="257"/>
            <ac:spMk id="3" creationId="{0F285AB7-320D-4B0C-B4A7-166CA52190DD}"/>
          </ac:spMkLst>
        </pc:spChg>
        <pc:picChg chg="del">
          <ac:chgData name="Pieter Vernooij" userId="caf51e2c30e643fd" providerId="LiveId" clId="{8EED5D6C-69F6-4952-8A7C-67E987CBAC37}" dt="2021-08-23T11:04:54.092" v="29" actId="478"/>
          <ac:picMkLst>
            <pc:docMk/>
            <pc:sldMk cId="459524780" sldId="257"/>
            <ac:picMk id="1026" creationId="{5C488881-E97A-41AD-B796-4C928BD8B996}"/>
          </ac:picMkLst>
        </pc:picChg>
      </pc:sldChg>
      <pc:sldChg chg="del">
        <pc:chgData name="Pieter Vernooij" userId="caf51e2c30e643fd" providerId="LiveId" clId="{8EED5D6C-69F6-4952-8A7C-67E987CBAC37}" dt="2021-08-23T11:14:29.907" v="580" actId="47"/>
        <pc:sldMkLst>
          <pc:docMk/>
          <pc:sldMk cId="0" sldId="259"/>
        </pc:sldMkLst>
      </pc:sldChg>
      <pc:sldChg chg="del">
        <pc:chgData name="Pieter Vernooij" userId="caf51e2c30e643fd" providerId="LiveId" clId="{8EED5D6C-69F6-4952-8A7C-67E987CBAC37}" dt="2021-08-23T11:14:29.907" v="580" actId="47"/>
        <pc:sldMkLst>
          <pc:docMk/>
          <pc:sldMk cId="973088395" sldId="260"/>
        </pc:sldMkLst>
      </pc:sldChg>
      <pc:sldChg chg="del">
        <pc:chgData name="Pieter Vernooij" userId="caf51e2c30e643fd" providerId="LiveId" clId="{8EED5D6C-69F6-4952-8A7C-67E987CBAC37}" dt="2021-08-23T11:14:29.907" v="580" actId="47"/>
        <pc:sldMkLst>
          <pc:docMk/>
          <pc:sldMk cId="320247216" sldId="282"/>
        </pc:sldMkLst>
      </pc:sldChg>
      <pc:sldChg chg="del">
        <pc:chgData name="Pieter Vernooij" userId="caf51e2c30e643fd" providerId="LiveId" clId="{8EED5D6C-69F6-4952-8A7C-67E987CBAC37}" dt="2021-08-23T11:14:29.907" v="580" actId="47"/>
        <pc:sldMkLst>
          <pc:docMk/>
          <pc:sldMk cId="3724666991" sldId="295"/>
        </pc:sldMkLst>
      </pc:sldChg>
      <pc:sldChg chg="del">
        <pc:chgData name="Pieter Vernooij" userId="caf51e2c30e643fd" providerId="LiveId" clId="{8EED5D6C-69F6-4952-8A7C-67E987CBAC37}" dt="2021-08-23T11:14:29.907" v="580" actId="47"/>
        <pc:sldMkLst>
          <pc:docMk/>
          <pc:sldMk cId="2898890072" sldId="300"/>
        </pc:sldMkLst>
      </pc:sldChg>
      <pc:sldChg chg="del">
        <pc:chgData name="Pieter Vernooij" userId="caf51e2c30e643fd" providerId="LiveId" clId="{8EED5D6C-69F6-4952-8A7C-67E987CBAC37}" dt="2021-08-23T11:14:29.907" v="580" actId="47"/>
        <pc:sldMkLst>
          <pc:docMk/>
          <pc:sldMk cId="309268218" sldId="301"/>
        </pc:sldMkLst>
      </pc:sldChg>
      <pc:sldChg chg="del">
        <pc:chgData name="Pieter Vernooij" userId="caf51e2c30e643fd" providerId="LiveId" clId="{8EED5D6C-69F6-4952-8A7C-67E987CBAC37}" dt="2021-08-23T11:14:29.907" v="580" actId="47"/>
        <pc:sldMkLst>
          <pc:docMk/>
          <pc:sldMk cId="640320573" sldId="302"/>
        </pc:sldMkLst>
      </pc:sldChg>
      <pc:sldChg chg="del">
        <pc:chgData name="Pieter Vernooij" userId="caf51e2c30e643fd" providerId="LiveId" clId="{8EED5D6C-69F6-4952-8A7C-67E987CBAC37}" dt="2021-08-23T11:14:29.907" v="580" actId="47"/>
        <pc:sldMkLst>
          <pc:docMk/>
          <pc:sldMk cId="3213887112" sldId="303"/>
        </pc:sldMkLst>
      </pc:sldChg>
      <pc:sldChg chg="del">
        <pc:chgData name="Pieter Vernooij" userId="caf51e2c30e643fd" providerId="LiveId" clId="{8EED5D6C-69F6-4952-8A7C-67E987CBAC37}" dt="2021-08-23T11:14:29.907" v="580" actId="47"/>
        <pc:sldMkLst>
          <pc:docMk/>
          <pc:sldMk cId="1406430916" sldId="304"/>
        </pc:sldMkLst>
      </pc:sldChg>
      <pc:sldChg chg="del">
        <pc:chgData name="Pieter Vernooij" userId="caf51e2c30e643fd" providerId="LiveId" clId="{8EED5D6C-69F6-4952-8A7C-67E987CBAC37}" dt="2021-08-23T11:14:29.907" v="580" actId="47"/>
        <pc:sldMkLst>
          <pc:docMk/>
          <pc:sldMk cId="3514483121" sldId="305"/>
        </pc:sldMkLst>
      </pc:sldChg>
      <pc:sldChg chg="del">
        <pc:chgData name="Pieter Vernooij" userId="caf51e2c30e643fd" providerId="LiveId" clId="{8EED5D6C-69F6-4952-8A7C-67E987CBAC37}" dt="2021-08-23T11:14:29.907" v="580" actId="47"/>
        <pc:sldMkLst>
          <pc:docMk/>
          <pc:sldMk cId="3986577459" sldId="306"/>
        </pc:sldMkLst>
      </pc:sldChg>
      <pc:sldChg chg="del">
        <pc:chgData name="Pieter Vernooij" userId="caf51e2c30e643fd" providerId="LiveId" clId="{8EED5D6C-69F6-4952-8A7C-67E987CBAC37}" dt="2021-08-23T11:14:29.907" v="580" actId="47"/>
        <pc:sldMkLst>
          <pc:docMk/>
          <pc:sldMk cId="2800856805" sldId="307"/>
        </pc:sldMkLst>
      </pc:sldChg>
      <pc:sldChg chg="del">
        <pc:chgData name="Pieter Vernooij" userId="caf51e2c30e643fd" providerId="LiveId" clId="{8EED5D6C-69F6-4952-8A7C-67E987CBAC37}" dt="2021-08-23T11:14:29.907" v="580" actId="47"/>
        <pc:sldMkLst>
          <pc:docMk/>
          <pc:sldMk cId="3652439567" sldId="308"/>
        </pc:sldMkLst>
      </pc:sldChg>
      <pc:sldChg chg="del">
        <pc:chgData name="Pieter Vernooij" userId="caf51e2c30e643fd" providerId="LiveId" clId="{8EED5D6C-69F6-4952-8A7C-67E987CBAC37}" dt="2021-08-23T11:14:29.907" v="580" actId="47"/>
        <pc:sldMkLst>
          <pc:docMk/>
          <pc:sldMk cId="1876351525" sldId="309"/>
        </pc:sldMkLst>
      </pc:sldChg>
      <pc:sldChg chg="del">
        <pc:chgData name="Pieter Vernooij" userId="caf51e2c30e643fd" providerId="LiveId" clId="{8EED5D6C-69F6-4952-8A7C-67E987CBAC37}" dt="2021-08-23T11:14:29.907" v="580" actId="47"/>
        <pc:sldMkLst>
          <pc:docMk/>
          <pc:sldMk cId="3669636482" sldId="311"/>
        </pc:sldMkLst>
      </pc:sldChg>
      <pc:sldChg chg="del">
        <pc:chgData name="Pieter Vernooij" userId="caf51e2c30e643fd" providerId="LiveId" clId="{8EED5D6C-69F6-4952-8A7C-67E987CBAC37}" dt="2021-08-23T11:14:29.907" v="580" actId="47"/>
        <pc:sldMkLst>
          <pc:docMk/>
          <pc:sldMk cId="2667679572" sldId="313"/>
        </pc:sldMkLst>
      </pc:sldChg>
      <pc:sldChg chg="del">
        <pc:chgData name="Pieter Vernooij" userId="caf51e2c30e643fd" providerId="LiveId" clId="{8EED5D6C-69F6-4952-8A7C-67E987CBAC37}" dt="2021-08-23T11:14:29.907" v="580" actId="47"/>
        <pc:sldMkLst>
          <pc:docMk/>
          <pc:sldMk cId="3782167444" sldId="314"/>
        </pc:sldMkLst>
      </pc:sldChg>
      <pc:sldChg chg="del">
        <pc:chgData name="Pieter Vernooij" userId="caf51e2c30e643fd" providerId="LiveId" clId="{8EED5D6C-69F6-4952-8A7C-67E987CBAC37}" dt="2021-08-23T11:14:29.907" v="580" actId="47"/>
        <pc:sldMkLst>
          <pc:docMk/>
          <pc:sldMk cId="1924035324" sldId="316"/>
        </pc:sldMkLst>
      </pc:sldChg>
      <pc:sldChg chg="del">
        <pc:chgData name="Pieter Vernooij" userId="caf51e2c30e643fd" providerId="LiveId" clId="{8EED5D6C-69F6-4952-8A7C-67E987CBAC37}" dt="2021-08-23T11:14:29.907" v="580" actId="47"/>
        <pc:sldMkLst>
          <pc:docMk/>
          <pc:sldMk cId="4274997582" sldId="317"/>
        </pc:sldMkLst>
      </pc:sldChg>
      <pc:sldChg chg="del">
        <pc:chgData name="Pieter Vernooij" userId="caf51e2c30e643fd" providerId="LiveId" clId="{8EED5D6C-69F6-4952-8A7C-67E987CBAC37}" dt="2021-08-23T11:14:29.907" v="580" actId="47"/>
        <pc:sldMkLst>
          <pc:docMk/>
          <pc:sldMk cId="3940194917" sldId="318"/>
        </pc:sldMkLst>
      </pc:sldChg>
      <pc:sldChg chg="del">
        <pc:chgData name="Pieter Vernooij" userId="caf51e2c30e643fd" providerId="LiveId" clId="{8EED5D6C-69F6-4952-8A7C-67E987CBAC37}" dt="2021-08-23T11:14:29.907" v="580" actId="47"/>
        <pc:sldMkLst>
          <pc:docMk/>
          <pc:sldMk cId="943492100" sldId="319"/>
        </pc:sldMkLst>
      </pc:sldChg>
      <pc:sldChg chg="addSp delSp modSp mod ord">
        <pc:chgData name="Pieter Vernooij" userId="caf51e2c30e643fd" providerId="LiveId" clId="{8EED5D6C-69F6-4952-8A7C-67E987CBAC37}" dt="2021-08-23T11:14:25.319" v="579" actId="478"/>
        <pc:sldMkLst>
          <pc:docMk/>
          <pc:sldMk cId="104217450" sldId="320"/>
        </pc:sldMkLst>
        <pc:spChg chg="del">
          <ac:chgData name="Pieter Vernooij" userId="caf51e2c30e643fd" providerId="LiveId" clId="{8EED5D6C-69F6-4952-8A7C-67E987CBAC37}" dt="2021-08-23T11:14:24.202" v="578" actId="478"/>
          <ac:spMkLst>
            <pc:docMk/>
            <pc:sldMk cId="104217450" sldId="320"/>
            <ac:spMk id="3" creationId="{9A85172E-A4D3-48D8-A4E7-42DD8CF6B1F7}"/>
          </ac:spMkLst>
        </pc:spChg>
        <pc:spChg chg="add mod">
          <ac:chgData name="Pieter Vernooij" userId="caf51e2c30e643fd" providerId="LiveId" clId="{8EED5D6C-69F6-4952-8A7C-67E987CBAC37}" dt="2021-08-23T11:14:24.202" v="578" actId="478"/>
          <ac:spMkLst>
            <pc:docMk/>
            <pc:sldMk cId="104217450" sldId="320"/>
            <ac:spMk id="6" creationId="{26F4EA91-E38C-4099-8615-58A373E05894}"/>
          </ac:spMkLst>
        </pc:spChg>
        <pc:picChg chg="del">
          <ac:chgData name="Pieter Vernooij" userId="caf51e2c30e643fd" providerId="LiveId" clId="{8EED5D6C-69F6-4952-8A7C-67E987CBAC37}" dt="2021-08-23T11:14:25.319" v="579" actId="478"/>
          <ac:picMkLst>
            <pc:docMk/>
            <pc:sldMk cId="104217450" sldId="320"/>
            <ac:picMk id="5" creationId="{AF86BFC4-1464-4A71-BC17-BB662DF7E1BD}"/>
          </ac:picMkLst>
        </pc:picChg>
      </pc:sldChg>
      <pc:sldChg chg="del">
        <pc:chgData name="Pieter Vernooij" userId="caf51e2c30e643fd" providerId="LiveId" clId="{8EED5D6C-69F6-4952-8A7C-67E987CBAC37}" dt="2021-08-23T11:14:29.907" v="580" actId="47"/>
        <pc:sldMkLst>
          <pc:docMk/>
          <pc:sldMk cId="2149989190" sldId="321"/>
        </pc:sldMkLst>
      </pc:sldChg>
      <pc:sldChg chg="del">
        <pc:chgData name="Pieter Vernooij" userId="caf51e2c30e643fd" providerId="LiveId" clId="{8EED5D6C-69F6-4952-8A7C-67E987CBAC37}" dt="2021-08-23T11:14:29.907" v="580" actId="47"/>
        <pc:sldMkLst>
          <pc:docMk/>
          <pc:sldMk cId="0" sldId="323"/>
        </pc:sldMkLst>
      </pc:sldChg>
      <pc:sldChg chg="del">
        <pc:chgData name="Pieter Vernooij" userId="caf51e2c30e643fd" providerId="LiveId" clId="{8EED5D6C-69F6-4952-8A7C-67E987CBAC37}" dt="2021-08-23T11:14:29.907" v="580" actId="47"/>
        <pc:sldMkLst>
          <pc:docMk/>
          <pc:sldMk cId="3986886362" sldId="324"/>
        </pc:sldMkLst>
      </pc:sldChg>
      <pc:sldChg chg="del">
        <pc:chgData name="Pieter Vernooij" userId="caf51e2c30e643fd" providerId="LiveId" clId="{8EED5D6C-69F6-4952-8A7C-67E987CBAC37}" dt="2021-08-23T11:14:29.907" v="580" actId="47"/>
        <pc:sldMkLst>
          <pc:docMk/>
          <pc:sldMk cId="3607113132" sldId="325"/>
        </pc:sldMkLst>
      </pc:sldChg>
      <pc:sldChg chg="del">
        <pc:chgData name="Pieter Vernooij" userId="caf51e2c30e643fd" providerId="LiveId" clId="{8EED5D6C-69F6-4952-8A7C-67E987CBAC37}" dt="2021-08-23T11:14:29.907" v="580" actId="47"/>
        <pc:sldMkLst>
          <pc:docMk/>
          <pc:sldMk cId="2607002603" sldId="327"/>
        </pc:sldMkLst>
      </pc:sldChg>
      <pc:sldChg chg="del">
        <pc:chgData name="Pieter Vernooij" userId="caf51e2c30e643fd" providerId="LiveId" clId="{8EED5D6C-69F6-4952-8A7C-67E987CBAC37}" dt="2021-08-23T11:14:29.907" v="580" actId="47"/>
        <pc:sldMkLst>
          <pc:docMk/>
          <pc:sldMk cId="1986584440" sldId="328"/>
        </pc:sldMkLst>
      </pc:sldChg>
      <pc:sldChg chg="del">
        <pc:chgData name="Pieter Vernooij" userId="caf51e2c30e643fd" providerId="LiveId" clId="{8EED5D6C-69F6-4952-8A7C-67E987CBAC37}" dt="2021-08-23T11:14:29.907" v="580" actId="47"/>
        <pc:sldMkLst>
          <pc:docMk/>
          <pc:sldMk cId="4202262268" sldId="329"/>
        </pc:sldMkLst>
      </pc:sldChg>
      <pc:sldChg chg="modSp new mod modNotesTx">
        <pc:chgData name="Pieter Vernooij" userId="caf51e2c30e643fd" providerId="LiveId" clId="{8EED5D6C-69F6-4952-8A7C-67E987CBAC37}" dt="2021-08-23T11:12:36.821" v="475" actId="255"/>
        <pc:sldMkLst>
          <pc:docMk/>
          <pc:sldMk cId="2686121530" sldId="330"/>
        </pc:sldMkLst>
        <pc:spChg chg="mod">
          <ac:chgData name="Pieter Vernooij" userId="caf51e2c30e643fd" providerId="LiveId" clId="{8EED5D6C-69F6-4952-8A7C-67E987CBAC37}" dt="2021-08-23T11:08:54.512" v="139" actId="6549"/>
          <ac:spMkLst>
            <pc:docMk/>
            <pc:sldMk cId="2686121530" sldId="330"/>
            <ac:spMk id="2" creationId="{9EC1CCFC-8235-4C99-89AB-C8EFC175F87B}"/>
          </ac:spMkLst>
        </pc:spChg>
        <pc:spChg chg="mod">
          <ac:chgData name="Pieter Vernooij" userId="caf51e2c30e643fd" providerId="LiveId" clId="{8EED5D6C-69F6-4952-8A7C-67E987CBAC37}" dt="2021-08-23T11:12:36.821" v="475" actId="255"/>
          <ac:spMkLst>
            <pc:docMk/>
            <pc:sldMk cId="2686121530" sldId="330"/>
            <ac:spMk id="3" creationId="{0C5BF618-EBFE-4FFB-A83B-0DD7FCCB6B67}"/>
          </ac:spMkLst>
        </pc:spChg>
      </pc:sldChg>
      <pc:sldChg chg="modSp new mod">
        <pc:chgData name="Pieter Vernooij" userId="caf51e2c30e643fd" providerId="LiveId" clId="{8EED5D6C-69F6-4952-8A7C-67E987CBAC37}" dt="2021-08-23T11:11:44.421" v="367" actId="20577"/>
        <pc:sldMkLst>
          <pc:docMk/>
          <pc:sldMk cId="3180320095" sldId="331"/>
        </pc:sldMkLst>
        <pc:spChg chg="mod">
          <ac:chgData name="Pieter Vernooij" userId="caf51e2c30e643fd" providerId="LiveId" clId="{8EED5D6C-69F6-4952-8A7C-67E987CBAC37}" dt="2021-08-23T11:09:30.703" v="167" actId="20577"/>
          <ac:spMkLst>
            <pc:docMk/>
            <pc:sldMk cId="3180320095" sldId="331"/>
            <ac:spMk id="2" creationId="{F5F2378C-B3AB-42DD-895A-0FCEA50C6C87}"/>
          </ac:spMkLst>
        </pc:spChg>
        <pc:spChg chg="mod">
          <ac:chgData name="Pieter Vernooij" userId="caf51e2c30e643fd" providerId="LiveId" clId="{8EED5D6C-69F6-4952-8A7C-67E987CBAC37}" dt="2021-08-23T11:11:44.421" v="367" actId="20577"/>
          <ac:spMkLst>
            <pc:docMk/>
            <pc:sldMk cId="3180320095" sldId="331"/>
            <ac:spMk id="3" creationId="{8E1F322D-8E79-410E-9C51-2996475DA144}"/>
          </ac:spMkLst>
        </pc:spChg>
      </pc:sldChg>
      <pc:sldChg chg="modSp new mod">
        <pc:chgData name="Pieter Vernooij" userId="caf51e2c30e643fd" providerId="LiveId" clId="{8EED5D6C-69F6-4952-8A7C-67E987CBAC37}" dt="2021-08-23T11:11:35.083" v="344" actId="207"/>
        <pc:sldMkLst>
          <pc:docMk/>
          <pc:sldMk cId="1554925517" sldId="332"/>
        </pc:sldMkLst>
        <pc:spChg chg="mod">
          <ac:chgData name="Pieter Vernooij" userId="caf51e2c30e643fd" providerId="LiveId" clId="{8EED5D6C-69F6-4952-8A7C-67E987CBAC37}" dt="2021-08-23T11:10:51.382" v="230" actId="108"/>
          <ac:spMkLst>
            <pc:docMk/>
            <pc:sldMk cId="1554925517" sldId="332"/>
            <ac:spMk id="2" creationId="{BF282C01-00EC-485C-A443-362EE7DEC3D6}"/>
          </ac:spMkLst>
        </pc:spChg>
        <pc:spChg chg="mod">
          <ac:chgData name="Pieter Vernooij" userId="caf51e2c30e643fd" providerId="LiveId" clId="{8EED5D6C-69F6-4952-8A7C-67E987CBAC37}" dt="2021-08-23T11:11:35.083" v="344" actId="207"/>
          <ac:spMkLst>
            <pc:docMk/>
            <pc:sldMk cId="1554925517" sldId="332"/>
            <ac:spMk id="3" creationId="{619D61D1-745C-45FB-BF04-8CDA11250AEA}"/>
          </ac:spMkLst>
        </pc:spChg>
      </pc:sldChg>
      <pc:sldChg chg="modSp add mod">
        <pc:chgData name="Pieter Vernooij" userId="caf51e2c30e643fd" providerId="LiveId" clId="{8EED5D6C-69F6-4952-8A7C-67E987CBAC37}" dt="2021-08-23T11:14:08.153" v="577" actId="20577"/>
        <pc:sldMkLst>
          <pc:docMk/>
          <pc:sldMk cId="2866797880" sldId="333"/>
        </pc:sldMkLst>
        <pc:spChg chg="mod">
          <ac:chgData name="Pieter Vernooij" userId="caf51e2c30e643fd" providerId="LiveId" clId="{8EED5D6C-69F6-4952-8A7C-67E987CBAC37}" dt="2021-08-23T11:13:41.641" v="497" actId="20577"/>
          <ac:spMkLst>
            <pc:docMk/>
            <pc:sldMk cId="2866797880" sldId="333"/>
            <ac:spMk id="2" creationId="{F5F2378C-B3AB-42DD-895A-0FCEA50C6C87}"/>
          </ac:spMkLst>
        </pc:spChg>
        <pc:spChg chg="mod">
          <ac:chgData name="Pieter Vernooij" userId="caf51e2c30e643fd" providerId="LiveId" clId="{8EED5D6C-69F6-4952-8A7C-67E987CBAC37}" dt="2021-08-23T11:14:08.153" v="577" actId="20577"/>
          <ac:spMkLst>
            <pc:docMk/>
            <pc:sldMk cId="2866797880" sldId="333"/>
            <ac:spMk id="3" creationId="{8E1F322D-8E79-410E-9C51-2996475DA144}"/>
          </ac:spMkLst>
        </pc:spChg>
      </pc:sldChg>
      <pc:sldMasterChg chg="delSldLayout">
        <pc:chgData name="Pieter Vernooij" userId="caf51e2c30e643fd" providerId="LiveId" clId="{8EED5D6C-69F6-4952-8A7C-67E987CBAC37}" dt="2021-08-23T11:14:29.907" v="580" actId="47"/>
        <pc:sldMasterMkLst>
          <pc:docMk/>
          <pc:sldMasterMk cId="1350579876" sldId="2147483648"/>
        </pc:sldMasterMkLst>
        <pc:sldLayoutChg chg="del">
          <pc:chgData name="Pieter Vernooij" userId="caf51e2c30e643fd" providerId="LiveId" clId="{8EED5D6C-69F6-4952-8A7C-67E987CBAC37}" dt="2021-08-23T11:14:29.907" v="580" actId="47"/>
          <pc:sldLayoutMkLst>
            <pc:docMk/>
            <pc:sldMasterMk cId="1350579876" sldId="2147483648"/>
            <pc:sldLayoutMk cId="2411939381" sldId="2147483661"/>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EAA1E5-2DE5-45B2-896C-4783B2984E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a:extLst>
              <a:ext uri="{FF2B5EF4-FFF2-40B4-BE49-F238E27FC236}">
                <a16:creationId xmlns:a16="http://schemas.microsoft.com/office/drawing/2014/main" id="{229FC8EF-8A68-479B-9A1A-B91DDF57C54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171999-CAAF-4011-B443-567A799072EB}" type="datetimeFigureOut">
              <a:rPr lang="nl-NL" smtClean="0"/>
              <a:t>24-8-2021</a:t>
            </a:fld>
            <a:endParaRPr lang="nl-NL"/>
          </a:p>
        </p:txBody>
      </p:sp>
      <p:sp>
        <p:nvSpPr>
          <p:cNvPr id="4" name="Footer Placeholder 3">
            <a:extLst>
              <a:ext uri="{FF2B5EF4-FFF2-40B4-BE49-F238E27FC236}">
                <a16:creationId xmlns:a16="http://schemas.microsoft.com/office/drawing/2014/main" id="{3D0D6514-5BD4-4990-A6D0-168310807D2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a:extLst>
              <a:ext uri="{FF2B5EF4-FFF2-40B4-BE49-F238E27FC236}">
                <a16:creationId xmlns:a16="http://schemas.microsoft.com/office/drawing/2014/main" id="{06DF27EB-B703-4F62-8537-AE049B6E24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9CE5EC-FFB2-485C-B79D-A205F8BA1B08}" type="slidenum">
              <a:rPr lang="nl-NL" smtClean="0"/>
              <a:t>‹N›</a:t>
            </a:fld>
            <a:endParaRPr lang="nl-NL"/>
          </a:p>
        </p:txBody>
      </p:sp>
    </p:spTree>
    <p:extLst>
      <p:ext uri="{BB962C8B-B14F-4D97-AF65-F5344CB8AC3E}">
        <p14:creationId xmlns:p14="http://schemas.microsoft.com/office/powerpoint/2010/main" val="14323547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4DACEC-35FD-4FB7-8C3B-D797553538AB}" type="datetimeFigureOut">
              <a:rPr lang="nl-NL" smtClean="0"/>
              <a:t>24-8-2021</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16498F-2858-4B7F-8B0F-67BAF767A530}" type="slidenum">
              <a:rPr lang="nl-NL" smtClean="0"/>
              <a:t>‹N›</a:t>
            </a:fld>
            <a:endParaRPr lang="nl-NL"/>
          </a:p>
        </p:txBody>
      </p:sp>
    </p:spTree>
    <p:extLst>
      <p:ext uri="{BB962C8B-B14F-4D97-AF65-F5344CB8AC3E}">
        <p14:creationId xmlns:p14="http://schemas.microsoft.com/office/powerpoint/2010/main" val="375160135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a:p>
        </p:txBody>
      </p:sp>
    </p:spTree>
    <p:extLst>
      <p:ext uri="{BB962C8B-B14F-4D97-AF65-F5344CB8AC3E}">
        <p14:creationId xmlns:p14="http://schemas.microsoft.com/office/powerpoint/2010/main" val="4166202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effectLst/>
            </a:endParaRPr>
          </a:p>
        </p:txBody>
      </p:sp>
    </p:spTree>
    <p:extLst>
      <p:ext uri="{BB962C8B-B14F-4D97-AF65-F5344CB8AC3E}">
        <p14:creationId xmlns:p14="http://schemas.microsoft.com/office/powerpoint/2010/main" val="18548870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5F330-2714-47DA-9D0E-4B7F0D468B90}"/>
              </a:ext>
            </a:extLst>
          </p:cNvPr>
          <p:cNvSpPr>
            <a:spLocks noGrp="1"/>
          </p:cNvSpPr>
          <p:nvPr>
            <p:ph type="ctrTitle"/>
          </p:nvPr>
        </p:nvSpPr>
        <p:spPr>
          <a:xfrm>
            <a:off x="1456660" y="542264"/>
            <a:ext cx="9211340" cy="4911891"/>
          </a:xfrm>
          <a:prstGeom prst="rect">
            <a:avLst/>
          </a:prstGeom>
        </p:spPr>
        <p:txBody>
          <a:bodyPr anchor="b"/>
          <a:lstStyle>
            <a:lvl1pPr algn="ctr">
              <a:defRPr sz="4000" b="1">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D3E24261-8A44-4300-91F1-074098EC33C7}"/>
              </a:ext>
            </a:extLst>
          </p:cNvPr>
          <p:cNvSpPr>
            <a:spLocks noGrp="1"/>
          </p:cNvSpPr>
          <p:nvPr>
            <p:ph type="subTitle" idx="1"/>
          </p:nvPr>
        </p:nvSpPr>
        <p:spPr>
          <a:xfrm>
            <a:off x="666915" y="5736332"/>
            <a:ext cx="11088413" cy="579404"/>
          </a:xfrm>
          <a:noFill/>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9" name="Straight Connector 8">
            <a:extLst>
              <a:ext uri="{FF2B5EF4-FFF2-40B4-BE49-F238E27FC236}">
                <a16:creationId xmlns:a16="http://schemas.microsoft.com/office/drawing/2014/main" id="{F322A2B9-9313-4453-8192-053C2CA7B6A0}"/>
              </a:ext>
            </a:extLst>
          </p:cNvPr>
          <p:cNvCxnSpPr>
            <a:cxnSpLocks/>
          </p:cNvCxnSpPr>
          <p:nvPr userDrawn="1"/>
        </p:nvCxnSpPr>
        <p:spPr>
          <a:xfrm>
            <a:off x="-33671" y="5494770"/>
            <a:ext cx="1219200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10" name="Immagine 2">
            <a:extLst>
              <a:ext uri="{FF2B5EF4-FFF2-40B4-BE49-F238E27FC236}">
                <a16:creationId xmlns:a16="http://schemas.microsoft.com/office/drawing/2014/main" id="{DA67B1DC-1A0E-4A59-9988-2B228E279B9C}"/>
              </a:ext>
            </a:extLst>
          </p:cNvPr>
          <p:cNvPicPr>
            <a:picLocks noChangeAspect="1"/>
          </p:cNvPicPr>
          <p:nvPr userDrawn="1"/>
        </p:nvPicPr>
        <p:blipFill>
          <a:blip r:embed="rId2" cstate="email">
            <a:lum bright="70000" contrast="-70000"/>
            <a:extLst>
              <a:ext uri="{28A0092B-C50C-407E-A947-70E740481C1C}">
                <a14:useLocalDpi xmlns:a14="http://schemas.microsoft.com/office/drawing/2010/main"/>
              </a:ext>
            </a:extLst>
          </a:blip>
          <a:stretch>
            <a:fillRect/>
          </a:stretch>
        </p:blipFill>
        <p:spPr>
          <a:xfrm>
            <a:off x="4505817" y="691117"/>
            <a:ext cx="3113025" cy="3439154"/>
          </a:xfrm>
          <a:prstGeom prst="rect">
            <a:avLst/>
          </a:prstGeom>
        </p:spPr>
      </p:pic>
      <p:sp>
        <p:nvSpPr>
          <p:cNvPr id="17" name="Slide Number Placeholder 5">
            <a:extLst>
              <a:ext uri="{FF2B5EF4-FFF2-40B4-BE49-F238E27FC236}">
                <a16:creationId xmlns:a16="http://schemas.microsoft.com/office/drawing/2014/main" id="{32ABF86E-03F5-4D70-941B-F078321E4053}"/>
              </a:ext>
            </a:extLst>
          </p:cNvPr>
          <p:cNvSpPr>
            <a:spLocks noGrp="1"/>
          </p:cNvSpPr>
          <p:nvPr>
            <p:ph type="sldNum" sz="quarter" idx="4"/>
          </p:nvPr>
        </p:nvSpPr>
        <p:spPr>
          <a:xfrm>
            <a:off x="88773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3C7122FA-ACA8-4B66-86C2-D8756E2F0E54}" type="slidenum">
              <a:rPr lang="en-US" smtClean="0"/>
              <a:pPr/>
              <a:t>‹N›</a:t>
            </a:fld>
            <a:endParaRPr lang="en-US"/>
          </a:p>
        </p:txBody>
      </p:sp>
      <p:sp>
        <p:nvSpPr>
          <p:cNvPr id="20" name="Slide Number Placeholder 5">
            <a:extLst>
              <a:ext uri="{FF2B5EF4-FFF2-40B4-BE49-F238E27FC236}">
                <a16:creationId xmlns:a16="http://schemas.microsoft.com/office/drawing/2014/main" id="{7F6B4E4C-267D-4C07-B3D7-0889A12E12DC}"/>
              </a:ext>
            </a:extLst>
          </p:cNvPr>
          <p:cNvSpPr txBox="1">
            <a:spLocks/>
          </p:cNvSpPr>
          <p:nvPr userDrawn="1"/>
        </p:nvSpPr>
        <p:spPr>
          <a:xfrm>
            <a:off x="88773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7122FA-ACA8-4B66-86C2-D8756E2F0E54}" type="slidenum">
              <a:rPr lang="en-US" smtClean="0"/>
              <a:pPr/>
              <a:t>‹N›</a:t>
            </a:fld>
            <a:endParaRPr lang="en-US"/>
          </a:p>
        </p:txBody>
      </p:sp>
    </p:spTree>
    <p:extLst>
      <p:ext uri="{BB962C8B-B14F-4D97-AF65-F5344CB8AC3E}">
        <p14:creationId xmlns:p14="http://schemas.microsoft.com/office/powerpoint/2010/main" val="4780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11B08-DC8F-4898-A4FE-EE263F4B48C4}"/>
              </a:ext>
            </a:extLst>
          </p:cNvPr>
          <p:cNvSpPr>
            <a:spLocks noGrp="1"/>
          </p:cNvSpPr>
          <p:nvPr>
            <p:ph type="title"/>
          </p:nvPr>
        </p:nvSpPr>
        <p:spPr>
          <a:xfrm>
            <a:off x="571501" y="365126"/>
            <a:ext cx="9385300" cy="715526"/>
          </a:xfrm>
          <a:prstGeom prst="rect">
            <a:avLst/>
          </a:prstGeom>
        </p:spPr>
        <p:txBody>
          <a:bodyPr/>
          <a:lstStyle>
            <a:lvl1pPr>
              <a:defRPr sz="4000"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F2EC19E-38DF-4BC2-BD13-0AE9EEAC4F53}"/>
              </a:ext>
            </a:extLst>
          </p:cNvPr>
          <p:cNvSpPr>
            <a:spLocks noGrp="1"/>
          </p:cNvSpPr>
          <p:nvPr>
            <p:ph idx="1"/>
          </p:nvPr>
        </p:nvSpPr>
        <p:spPr>
          <a:xfrm>
            <a:off x="571500" y="1773388"/>
            <a:ext cx="11049000" cy="4254721"/>
          </a:xfrm>
          <a:noFill/>
        </p:spPr>
        <p:txBody>
          <a:bodyPr/>
          <a:lstStyle>
            <a:lvl1pPr>
              <a:buFont typeface="Wingdings" panose="05000000000000000000" pitchFamily="2" charset="2"/>
              <a:buChar cha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id="{3706C74E-CD4E-4D40-BBE7-3959EF08FB57}"/>
              </a:ext>
            </a:extLst>
          </p:cNvPr>
          <p:cNvCxnSpPr>
            <a:cxnSpLocks/>
          </p:cNvCxnSpPr>
          <p:nvPr userDrawn="1"/>
        </p:nvCxnSpPr>
        <p:spPr>
          <a:xfrm>
            <a:off x="0" y="1095904"/>
            <a:ext cx="1219200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195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27AF3BA5-E102-45AB-BF8E-4A46D814FE4C}"/>
              </a:ext>
            </a:extLst>
          </p:cNvPr>
          <p:cNvSpPr>
            <a:spLocks noGrp="1"/>
          </p:cNvSpPr>
          <p:nvPr>
            <p:ph type="body" sz="quarter" idx="13"/>
          </p:nvPr>
        </p:nvSpPr>
        <p:spPr>
          <a:xfrm>
            <a:off x="571500" y="1885950"/>
            <a:ext cx="10869613" cy="1017588"/>
          </a:xfrm>
        </p:spPr>
        <p:txBody>
          <a:bodyPr/>
          <a:lstStyle>
            <a:lvl1pPr marL="0" indent="0">
              <a:buFont typeface="Arial" panose="020B0604020202020204" pitchFamily="34" charset="0"/>
              <a:buNone/>
              <a:defRPr>
                <a:solidFill>
                  <a:schemeClr val="bg1"/>
                </a:solidFill>
              </a:defRPr>
            </a:lvl1pPr>
            <a:lvl2pPr marL="0" indent="0">
              <a:buFont typeface="Arial" panose="020B0604020202020204" pitchFamily="34" charset="0"/>
              <a:buNone/>
              <a:defRPr>
                <a:solidFill>
                  <a:schemeClr val="bg1"/>
                </a:solidFill>
              </a:defRPr>
            </a:lvl2pPr>
            <a:lvl3pPr marL="0" indent="0">
              <a:buFont typeface="Arial" panose="020B0604020202020204" pitchFamily="34" charset="0"/>
              <a:buNone/>
              <a:defRPr>
                <a:solidFill>
                  <a:schemeClr val="bg1"/>
                </a:solidFill>
              </a:defRPr>
            </a:lvl3pPr>
            <a:lvl4pPr marL="0" indent="0">
              <a:buFont typeface="Arial" panose="020B0604020202020204" pitchFamily="34" charset="0"/>
              <a:buNone/>
              <a:defRPr>
                <a:solidFill>
                  <a:schemeClr val="bg1"/>
                </a:solidFill>
              </a:defRPr>
            </a:lvl4pPr>
            <a:lvl5pPr marL="0" indent="0">
              <a:buFont typeface="Arial" panose="020B0604020202020204" pitchFamily="34" charset="0"/>
              <a:buNone/>
              <a:defRPr>
                <a:solidFill>
                  <a:schemeClr val="bg1"/>
                </a:solidFill>
              </a:defRPr>
            </a:lvl5pPr>
          </a:lstStyle>
          <a:p>
            <a:pPr lvl="0"/>
            <a:r>
              <a:rPr lang="en-US"/>
              <a:t>Click to edit Master text styles</a:t>
            </a:r>
          </a:p>
        </p:txBody>
      </p:sp>
      <p:sp>
        <p:nvSpPr>
          <p:cNvPr id="7" name="Table Placeholder 6">
            <a:extLst>
              <a:ext uri="{FF2B5EF4-FFF2-40B4-BE49-F238E27FC236}">
                <a16:creationId xmlns:a16="http://schemas.microsoft.com/office/drawing/2014/main" id="{1F022437-2651-4399-9BC0-87DDE9C43663}"/>
              </a:ext>
            </a:extLst>
          </p:cNvPr>
          <p:cNvSpPr>
            <a:spLocks noGrp="1"/>
          </p:cNvSpPr>
          <p:nvPr>
            <p:ph type="tbl" sz="quarter" idx="14"/>
          </p:nvPr>
        </p:nvSpPr>
        <p:spPr>
          <a:xfrm>
            <a:off x="1336675" y="3908425"/>
            <a:ext cx="9499600" cy="1760538"/>
          </a:xfrm>
        </p:spPr>
        <p:txBody>
          <a:bodyPr/>
          <a:lstStyle>
            <a:lvl1pPr>
              <a:buFontTx/>
              <a:buNone/>
              <a:defRPr baseline="0">
                <a:solidFill>
                  <a:schemeClr val="bg1"/>
                </a:solidFill>
              </a:defRPr>
            </a:lvl1pPr>
          </a:lstStyle>
          <a:p>
            <a:endParaRPr lang="en-US"/>
          </a:p>
        </p:txBody>
      </p:sp>
      <p:cxnSp>
        <p:nvCxnSpPr>
          <p:cNvPr id="8" name="Straight Connector 7">
            <a:extLst>
              <a:ext uri="{FF2B5EF4-FFF2-40B4-BE49-F238E27FC236}">
                <a16:creationId xmlns:a16="http://schemas.microsoft.com/office/drawing/2014/main" id="{8FAAEE35-BB29-4B1D-B351-18F274646062}"/>
              </a:ext>
            </a:extLst>
          </p:cNvPr>
          <p:cNvCxnSpPr>
            <a:cxnSpLocks/>
          </p:cNvCxnSpPr>
          <p:nvPr userDrawn="1"/>
        </p:nvCxnSpPr>
        <p:spPr>
          <a:xfrm>
            <a:off x="0" y="1105144"/>
            <a:ext cx="1219200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7" name="Slide Number Placeholder 16">
            <a:extLst>
              <a:ext uri="{FF2B5EF4-FFF2-40B4-BE49-F238E27FC236}">
                <a16:creationId xmlns:a16="http://schemas.microsoft.com/office/drawing/2014/main" id="{5880D1FA-2C62-4CC0-A015-4A40248DE3DF}"/>
              </a:ext>
            </a:extLst>
          </p:cNvPr>
          <p:cNvSpPr>
            <a:spLocks noGrp="1"/>
          </p:cNvSpPr>
          <p:nvPr>
            <p:ph type="sldNum" sz="quarter" idx="17"/>
          </p:nvPr>
        </p:nvSpPr>
        <p:spPr/>
        <p:txBody>
          <a:bodyPr/>
          <a:lstStyle/>
          <a:p>
            <a:fld id="{3C7122FA-ACA8-4B66-86C2-D8756E2F0E54}" type="slidenum">
              <a:rPr lang="en-US" smtClean="0"/>
              <a:pPr/>
              <a:t>‹N›</a:t>
            </a:fld>
            <a:endParaRPr lang="en-US"/>
          </a:p>
        </p:txBody>
      </p:sp>
      <p:sp>
        <p:nvSpPr>
          <p:cNvPr id="21" name="Slide Number Placeholder 5">
            <a:extLst>
              <a:ext uri="{FF2B5EF4-FFF2-40B4-BE49-F238E27FC236}">
                <a16:creationId xmlns:a16="http://schemas.microsoft.com/office/drawing/2014/main" id="{918222D0-E0E9-464B-9EEF-3A9B8D79ACB5}"/>
              </a:ext>
            </a:extLst>
          </p:cNvPr>
          <p:cNvSpPr txBox="1">
            <a:spLocks/>
          </p:cNvSpPr>
          <p:nvPr userDrawn="1"/>
        </p:nvSpPr>
        <p:spPr>
          <a:xfrm>
            <a:off x="8878592"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7122FA-ACA8-4B66-86C2-D8756E2F0E54}" type="slidenum">
              <a:rPr lang="en-US" smtClean="0"/>
              <a:pPr/>
              <a:t>‹N›</a:t>
            </a:fld>
            <a:endParaRPr lang="en-US"/>
          </a:p>
        </p:txBody>
      </p:sp>
      <p:sp>
        <p:nvSpPr>
          <p:cNvPr id="3" name="Text Placeholder 2">
            <a:extLst>
              <a:ext uri="{FF2B5EF4-FFF2-40B4-BE49-F238E27FC236}">
                <a16:creationId xmlns:a16="http://schemas.microsoft.com/office/drawing/2014/main" id="{B2A26123-D48C-49FA-BECB-F5AD0F31AD57}"/>
              </a:ext>
            </a:extLst>
          </p:cNvPr>
          <p:cNvSpPr>
            <a:spLocks noGrp="1"/>
          </p:cNvSpPr>
          <p:nvPr>
            <p:ph type="body" sz="quarter" idx="18"/>
          </p:nvPr>
        </p:nvSpPr>
        <p:spPr>
          <a:xfrm>
            <a:off x="571500" y="350839"/>
            <a:ext cx="9837882" cy="766762"/>
          </a:xfrm>
        </p:spPr>
        <p:txBody>
          <a:bodyPr/>
          <a:lstStyle>
            <a:lvl1pPr>
              <a:buNone/>
              <a:defRPr sz="4000" b="1"/>
            </a:lvl1pPr>
            <a:lvl5pPr>
              <a:buNone/>
              <a:defRPr/>
            </a:lvl5pPr>
          </a:lstStyle>
          <a:p>
            <a:pPr lvl="0"/>
            <a:r>
              <a:rPr lang="en-US"/>
              <a:t>Click to edit Master text style</a:t>
            </a:r>
          </a:p>
        </p:txBody>
      </p:sp>
    </p:spTree>
    <p:extLst>
      <p:ext uri="{BB962C8B-B14F-4D97-AF65-F5344CB8AC3E}">
        <p14:creationId xmlns:p14="http://schemas.microsoft.com/office/powerpoint/2010/main" val="4126118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2D569-B5BB-42B2-8B18-23F3D44EED39}"/>
              </a:ext>
            </a:extLst>
          </p:cNvPr>
          <p:cNvSpPr>
            <a:spLocks noGrp="1"/>
          </p:cNvSpPr>
          <p:nvPr>
            <p:ph type="title"/>
          </p:nvPr>
        </p:nvSpPr>
        <p:spPr>
          <a:xfrm>
            <a:off x="510363" y="1709738"/>
            <a:ext cx="11102517" cy="2852737"/>
          </a:xfrm>
          <a:prstGeom prst="rect">
            <a:avLst/>
          </a:prstGeom>
          <a:noFill/>
        </p:spPr>
        <p:txBody>
          <a:bodyPr anchor="b"/>
          <a:lstStyle>
            <a:lvl1pPr>
              <a:defRPr sz="4800" b="1">
                <a:solidFill>
                  <a:schemeClr val="bg1">
                    <a:lumMod val="95000"/>
                  </a:schemeClr>
                </a:solidFill>
              </a:defRPr>
            </a:lvl1pPr>
          </a:lstStyle>
          <a:p>
            <a:r>
              <a:rPr lang="en-US"/>
              <a:t>Click to edit Master title style</a:t>
            </a:r>
          </a:p>
        </p:txBody>
      </p:sp>
      <p:sp>
        <p:nvSpPr>
          <p:cNvPr id="3" name="Text Placeholder 2">
            <a:extLst>
              <a:ext uri="{FF2B5EF4-FFF2-40B4-BE49-F238E27FC236}">
                <a16:creationId xmlns:a16="http://schemas.microsoft.com/office/drawing/2014/main" id="{F527E050-9C55-47F4-B73C-4448E026B29C}"/>
              </a:ext>
            </a:extLst>
          </p:cNvPr>
          <p:cNvSpPr>
            <a:spLocks noGrp="1"/>
          </p:cNvSpPr>
          <p:nvPr>
            <p:ph type="body" idx="1"/>
          </p:nvPr>
        </p:nvSpPr>
        <p:spPr>
          <a:xfrm>
            <a:off x="510363" y="4589463"/>
            <a:ext cx="11102517" cy="1500187"/>
          </a:xfrm>
        </p:spPr>
        <p:txBody>
          <a:bodyPr/>
          <a:lstStyle>
            <a:lvl1pPr marL="0" indent="0">
              <a:buNone/>
              <a:defRPr sz="2400">
                <a:solidFill>
                  <a:schemeClr val="bg1">
                    <a:lumMod val="9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cxnSp>
        <p:nvCxnSpPr>
          <p:cNvPr id="7" name="Straight Connector 6">
            <a:extLst>
              <a:ext uri="{FF2B5EF4-FFF2-40B4-BE49-F238E27FC236}">
                <a16:creationId xmlns:a16="http://schemas.microsoft.com/office/drawing/2014/main" id="{834790A2-325A-4883-96DD-31BA43A2082A}"/>
              </a:ext>
            </a:extLst>
          </p:cNvPr>
          <p:cNvCxnSpPr>
            <a:cxnSpLocks/>
          </p:cNvCxnSpPr>
          <p:nvPr userDrawn="1"/>
        </p:nvCxnSpPr>
        <p:spPr>
          <a:xfrm>
            <a:off x="0" y="1068198"/>
            <a:ext cx="1219200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89146A26-215E-46B1-A88A-DC9A557C23BE}"/>
              </a:ext>
            </a:extLst>
          </p:cNvPr>
          <p:cNvSpPr>
            <a:spLocks noGrp="1"/>
          </p:cNvSpPr>
          <p:nvPr>
            <p:ph type="sldNum" sz="quarter" idx="4"/>
          </p:nvPr>
        </p:nvSpPr>
        <p:spPr>
          <a:xfrm>
            <a:off x="88773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3C7122FA-ACA8-4B66-86C2-D8756E2F0E54}" type="slidenum">
              <a:rPr lang="en-US" smtClean="0"/>
              <a:pPr/>
              <a:t>‹N›</a:t>
            </a:fld>
            <a:endParaRPr lang="en-US"/>
          </a:p>
        </p:txBody>
      </p:sp>
      <p:sp>
        <p:nvSpPr>
          <p:cNvPr id="13" name="Slide Number Placeholder 5">
            <a:extLst>
              <a:ext uri="{FF2B5EF4-FFF2-40B4-BE49-F238E27FC236}">
                <a16:creationId xmlns:a16="http://schemas.microsoft.com/office/drawing/2014/main" id="{CCF94170-5C39-4BA5-8222-527829FFFA00}"/>
              </a:ext>
            </a:extLst>
          </p:cNvPr>
          <p:cNvSpPr txBox="1">
            <a:spLocks/>
          </p:cNvSpPr>
          <p:nvPr userDrawn="1"/>
        </p:nvSpPr>
        <p:spPr>
          <a:xfrm>
            <a:off x="8869680" y="637472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7122FA-ACA8-4B66-86C2-D8756E2F0E54}" type="slidenum">
              <a:rPr lang="en-US" smtClean="0"/>
              <a:pPr/>
              <a:t>‹N›</a:t>
            </a:fld>
            <a:endParaRPr lang="en-US"/>
          </a:p>
        </p:txBody>
      </p:sp>
    </p:spTree>
    <p:extLst>
      <p:ext uri="{BB962C8B-B14F-4D97-AF65-F5344CB8AC3E}">
        <p14:creationId xmlns:p14="http://schemas.microsoft.com/office/powerpoint/2010/main" val="362753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73DB39-2DBD-41F5-B6FF-14005BD83245}"/>
              </a:ext>
            </a:extLst>
          </p:cNvPr>
          <p:cNvSpPr>
            <a:spLocks noGrp="1"/>
          </p:cNvSpPr>
          <p:nvPr>
            <p:ph sz="half" idx="1"/>
          </p:nvPr>
        </p:nvSpPr>
        <p:spPr>
          <a:xfrm>
            <a:off x="599057" y="1864980"/>
            <a:ext cx="5181600" cy="4351338"/>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FE288B-9D5A-4A2C-9BC0-B1C4FBB45A1E}"/>
              </a:ext>
            </a:extLst>
          </p:cNvPr>
          <p:cNvSpPr>
            <a:spLocks noGrp="1"/>
          </p:cNvSpPr>
          <p:nvPr>
            <p:ph sz="half" idx="2"/>
          </p:nvPr>
        </p:nvSpPr>
        <p:spPr>
          <a:xfrm>
            <a:off x="6438900" y="1864980"/>
            <a:ext cx="5181600" cy="4351338"/>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BB4DBB73-3863-477D-BE39-EFF82D2C6D03}"/>
              </a:ext>
            </a:extLst>
          </p:cNvPr>
          <p:cNvSpPr>
            <a:spLocks noGrp="1"/>
          </p:cNvSpPr>
          <p:nvPr>
            <p:ph type="title"/>
          </p:nvPr>
        </p:nvSpPr>
        <p:spPr>
          <a:xfrm>
            <a:off x="571500" y="365126"/>
            <a:ext cx="9477664" cy="660106"/>
          </a:xfrm>
          <a:prstGeom prst="rect">
            <a:avLst/>
          </a:prstGeom>
        </p:spPr>
        <p:txBody>
          <a:bodyPr/>
          <a:lstStyle>
            <a:lvl1pPr>
              <a:defRPr sz="4000" b="1">
                <a:solidFill>
                  <a:schemeClr val="bg1"/>
                </a:solidFill>
              </a:defRPr>
            </a:lvl1pPr>
          </a:lstStyle>
          <a:p>
            <a:r>
              <a:rPr lang="en-US"/>
              <a:t>Click to edit Master title style</a:t>
            </a:r>
          </a:p>
        </p:txBody>
      </p:sp>
      <p:cxnSp>
        <p:nvCxnSpPr>
          <p:cNvPr id="9" name="Straight Connector 8">
            <a:extLst>
              <a:ext uri="{FF2B5EF4-FFF2-40B4-BE49-F238E27FC236}">
                <a16:creationId xmlns:a16="http://schemas.microsoft.com/office/drawing/2014/main" id="{AAC1B0C9-3C4C-4F19-AEC7-EBF4B4A5B063}"/>
              </a:ext>
            </a:extLst>
          </p:cNvPr>
          <p:cNvCxnSpPr>
            <a:cxnSpLocks/>
          </p:cNvCxnSpPr>
          <p:nvPr userDrawn="1"/>
        </p:nvCxnSpPr>
        <p:spPr>
          <a:xfrm>
            <a:off x="-83127" y="1052937"/>
            <a:ext cx="1219200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6ED9CA05-976F-4A55-8820-CE627DEF0A0D}"/>
              </a:ext>
            </a:extLst>
          </p:cNvPr>
          <p:cNvSpPr>
            <a:spLocks noGrp="1"/>
          </p:cNvSpPr>
          <p:nvPr>
            <p:ph type="sldNum" sz="quarter" idx="4"/>
          </p:nvPr>
        </p:nvSpPr>
        <p:spPr>
          <a:xfrm>
            <a:off x="88773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3C7122FA-ACA8-4B66-86C2-D8756E2F0E54}" type="slidenum">
              <a:rPr lang="en-US" smtClean="0"/>
              <a:pPr/>
              <a:t>‹N›</a:t>
            </a:fld>
            <a:endParaRPr lang="en-US"/>
          </a:p>
        </p:txBody>
      </p:sp>
      <p:sp>
        <p:nvSpPr>
          <p:cNvPr id="15" name="Slide Number Placeholder 5">
            <a:extLst>
              <a:ext uri="{FF2B5EF4-FFF2-40B4-BE49-F238E27FC236}">
                <a16:creationId xmlns:a16="http://schemas.microsoft.com/office/drawing/2014/main" id="{4923579B-6953-4EFA-BA3E-9327E3CFAB5D}"/>
              </a:ext>
            </a:extLst>
          </p:cNvPr>
          <p:cNvSpPr txBox="1">
            <a:spLocks/>
          </p:cNvSpPr>
          <p:nvPr userDrawn="1"/>
        </p:nvSpPr>
        <p:spPr>
          <a:xfrm>
            <a:off x="8877300" y="635746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7122FA-ACA8-4B66-86C2-D8756E2F0E54}" type="slidenum">
              <a:rPr lang="en-US" smtClean="0"/>
              <a:pPr/>
              <a:t>‹N›</a:t>
            </a:fld>
            <a:endParaRPr lang="en-US"/>
          </a:p>
        </p:txBody>
      </p:sp>
    </p:spTree>
    <p:extLst>
      <p:ext uri="{BB962C8B-B14F-4D97-AF65-F5344CB8AC3E}">
        <p14:creationId xmlns:p14="http://schemas.microsoft.com/office/powerpoint/2010/main" val="2500745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35C3193-ADF6-4995-9D98-3AF43C296E10}"/>
              </a:ext>
            </a:extLst>
          </p:cNvPr>
          <p:cNvSpPr>
            <a:spLocks noGrp="1"/>
          </p:cNvSpPr>
          <p:nvPr>
            <p:ph type="body" idx="1"/>
          </p:nvPr>
        </p:nvSpPr>
        <p:spPr>
          <a:xfrm>
            <a:off x="571500" y="1703647"/>
            <a:ext cx="5157787" cy="823912"/>
          </a:xfrm>
          <a:noFill/>
        </p:spPr>
        <p:txBody>
          <a:bodyPr anchor="b"/>
          <a:lstStyle>
            <a:lvl1pPr marL="0" indent="0">
              <a:buNone/>
              <a:defRPr sz="2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CFBF39-0172-45B0-AD2C-71112719F5FB}"/>
              </a:ext>
            </a:extLst>
          </p:cNvPr>
          <p:cNvSpPr>
            <a:spLocks noGrp="1"/>
          </p:cNvSpPr>
          <p:nvPr>
            <p:ph sz="half" idx="2"/>
          </p:nvPr>
        </p:nvSpPr>
        <p:spPr>
          <a:xfrm>
            <a:off x="571499" y="2535202"/>
            <a:ext cx="5157787" cy="3684588"/>
          </a:xfrm>
          <a:noFill/>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EFFB4B-92AE-402C-8948-955ADCB23AE0}"/>
              </a:ext>
            </a:extLst>
          </p:cNvPr>
          <p:cNvSpPr>
            <a:spLocks noGrp="1"/>
          </p:cNvSpPr>
          <p:nvPr>
            <p:ph type="body" sz="quarter" idx="3"/>
          </p:nvPr>
        </p:nvSpPr>
        <p:spPr>
          <a:xfrm>
            <a:off x="6429692" y="1674187"/>
            <a:ext cx="5183188" cy="823912"/>
          </a:xfrm>
          <a:noFill/>
        </p:spPr>
        <p:txBody>
          <a:bodyPr anchor="b"/>
          <a:lstStyle>
            <a:lvl1pPr marL="0" indent="0">
              <a:buNone/>
              <a:defRPr sz="28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FEF4A82-4FCD-4F3E-AE8F-2310490CCF62}"/>
              </a:ext>
            </a:extLst>
          </p:cNvPr>
          <p:cNvSpPr>
            <a:spLocks noGrp="1"/>
          </p:cNvSpPr>
          <p:nvPr>
            <p:ph sz="quarter" idx="4"/>
          </p:nvPr>
        </p:nvSpPr>
        <p:spPr>
          <a:xfrm>
            <a:off x="6429692" y="2505075"/>
            <a:ext cx="5183188" cy="3684588"/>
          </a:xfrm>
          <a:noFill/>
        </p:spPr>
        <p:txBody>
          <a:bodyPr/>
          <a:lstStyle>
            <a:lvl2pPr>
              <a:defRPr>
                <a:solidFill>
                  <a:schemeClr val="bg1"/>
                </a:solidFill>
              </a:defRPr>
            </a:lvl2pPr>
            <a:lvl3pPr>
              <a:defRPr>
                <a:solidFill>
                  <a:schemeClr val="bg1"/>
                </a:solidFill>
              </a:defRPr>
            </a:lvl3pPr>
            <a:lvl4pPr>
              <a:defRPr>
                <a:solidFill>
                  <a:schemeClr val="bg1"/>
                </a:solidFill>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1">
            <a:extLst>
              <a:ext uri="{FF2B5EF4-FFF2-40B4-BE49-F238E27FC236}">
                <a16:creationId xmlns:a16="http://schemas.microsoft.com/office/drawing/2014/main" id="{9EBBD3ED-7C65-4CF4-B076-8A19530C9279}"/>
              </a:ext>
            </a:extLst>
          </p:cNvPr>
          <p:cNvSpPr>
            <a:spLocks noGrp="1"/>
          </p:cNvSpPr>
          <p:nvPr>
            <p:ph type="title"/>
          </p:nvPr>
        </p:nvSpPr>
        <p:spPr>
          <a:xfrm>
            <a:off x="571501" y="365126"/>
            <a:ext cx="9431482" cy="725155"/>
          </a:xfrm>
          <a:prstGeom prst="rect">
            <a:avLst/>
          </a:prstGeom>
        </p:spPr>
        <p:txBody>
          <a:bodyPr/>
          <a:lstStyle>
            <a:lvl1pPr>
              <a:defRPr sz="4000" b="1">
                <a:solidFill>
                  <a:schemeClr val="bg1"/>
                </a:solidFill>
              </a:defRPr>
            </a:lvl1pPr>
          </a:lstStyle>
          <a:p>
            <a:r>
              <a:rPr lang="en-US"/>
              <a:t>Click to edit Master title style</a:t>
            </a:r>
          </a:p>
        </p:txBody>
      </p:sp>
      <p:cxnSp>
        <p:nvCxnSpPr>
          <p:cNvPr id="11" name="Straight Connector 10">
            <a:extLst>
              <a:ext uri="{FF2B5EF4-FFF2-40B4-BE49-F238E27FC236}">
                <a16:creationId xmlns:a16="http://schemas.microsoft.com/office/drawing/2014/main" id="{807964D6-CB30-456A-9FEA-7300660B0BC9}"/>
              </a:ext>
            </a:extLst>
          </p:cNvPr>
          <p:cNvCxnSpPr>
            <a:cxnSpLocks/>
          </p:cNvCxnSpPr>
          <p:nvPr userDrawn="1"/>
        </p:nvCxnSpPr>
        <p:spPr>
          <a:xfrm>
            <a:off x="0" y="1090281"/>
            <a:ext cx="1219200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4" name="Slide Number Placeholder 5">
            <a:extLst>
              <a:ext uri="{FF2B5EF4-FFF2-40B4-BE49-F238E27FC236}">
                <a16:creationId xmlns:a16="http://schemas.microsoft.com/office/drawing/2014/main" id="{8AC58E8B-BA40-41BE-A3E0-EE676DC825F4}"/>
              </a:ext>
            </a:extLst>
          </p:cNvPr>
          <p:cNvSpPr>
            <a:spLocks noGrp="1"/>
          </p:cNvSpPr>
          <p:nvPr>
            <p:ph type="sldNum" sz="quarter" idx="12"/>
          </p:nvPr>
        </p:nvSpPr>
        <p:spPr>
          <a:xfrm>
            <a:off x="88773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3C7122FA-ACA8-4B66-86C2-D8756E2F0E54}" type="slidenum">
              <a:rPr lang="en-US" smtClean="0"/>
              <a:pPr/>
              <a:t>‹N›</a:t>
            </a:fld>
            <a:endParaRPr lang="en-US"/>
          </a:p>
        </p:txBody>
      </p:sp>
      <p:sp>
        <p:nvSpPr>
          <p:cNvPr id="17" name="Slide Number Placeholder 5">
            <a:extLst>
              <a:ext uri="{FF2B5EF4-FFF2-40B4-BE49-F238E27FC236}">
                <a16:creationId xmlns:a16="http://schemas.microsoft.com/office/drawing/2014/main" id="{780F1ACC-FE8B-43F5-A622-128FFB07CBF2}"/>
              </a:ext>
            </a:extLst>
          </p:cNvPr>
          <p:cNvSpPr txBox="1">
            <a:spLocks/>
          </p:cNvSpPr>
          <p:nvPr userDrawn="1"/>
        </p:nvSpPr>
        <p:spPr>
          <a:xfrm>
            <a:off x="886968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7122FA-ACA8-4B66-86C2-D8756E2F0E54}" type="slidenum">
              <a:rPr lang="en-US" smtClean="0"/>
              <a:pPr/>
              <a:t>‹N›</a:t>
            </a:fld>
            <a:endParaRPr lang="en-US"/>
          </a:p>
        </p:txBody>
      </p:sp>
    </p:spTree>
    <p:extLst>
      <p:ext uri="{BB962C8B-B14F-4D97-AF65-F5344CB8AC3E}">
        <p14:creationId xmlns:p14="http://schemas.microsoft.com/office/powerpoint/2010/main" val="42238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9FC8E537-A929-4ADA-9321-F32E49C5C9D6}"/>
              </a:ext>
            </a:extLst>
          </p:cNvPr>
          <p:cNvSpPr>
            <a:spLocks noGrp="1"/>
          </p:cNvSpPr>
          <p:nvPr>
            <p:ph type="title"/>
          </p:nvPr>
        </p:nvSpPr>
        <p:spPr>
          <a:xfrm>
            <a:off x="571500" y="365126"/>
            <a:ext cx="9366827" cy="724758"/>
          </a:xfrm>
          <a:prstGeom prst="rect">
            <a:avLst/>
          </a:prstGeom>
        </p:spPr>
        <p:txBody>
          <a:bodyPr/>
          <a:lstStyle>
            <a:lvl1pPr>
              <a:defRPr sz="4000" b="1">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629BD278-BB43-45B7-8ACF-4D32D3FF266F}"/>
              </a:ext>
            </a:extLst>
          </p:cNvPr>
          <p:cNvCxnSpPr>
            <a:cxnSpLocks/>
          </p:cNvCxnSpPr>
          <p:nvPr userDrawn="1"/>
        </p:nvCxnSpPr>
        <p:spPr>
          <a:xfrm>
            <a:off x="0" y="1105136"/>
            <a:ext cx="12192000" cy="0"/>
          </a:xfrm>
          <a:prstGeom prst="line">
            <a:avLst/>
          </a:prstGeom>
          <a:ln w="127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122D80FA-18EF-4520-8EB1-4D621FF47806}"/>
              </a:ext>
            </a:extLst>
          </p:cNvPr>
          <p:cNvSpPr>
            <a:spLocks noGrp="1"/>
          </p:cNvSpPr>
          <p:nvPr>
            <p:ph type="sldNum" sz="quarter" idx="4"/>
          </p:nvPr>
        </p:nvSpPr>
        <p:spPr>
          <a:xfrm>
            <a:off x="88773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3C7122FA-ACA8-4B66-86C2-D8756E2F0E54}" type="slidenum">
              <a:rPr lang="en-US" smtClean="0"/>
              <a:pPr/>
              <a:t>‹N›</a:t>
            </a:fld>
            <a:endParaRPr lang="en-US"/>
          </a:p>
        </p:txBody>
      </p:sp>
      <p:sp>
        <p:nvSpPr>
          <p:cNvPr id="13" name="Slide Number Placeholder 5">
            <a:extLst>
              <a:ext uri="{FF2B5EF4-FFF2-40B4-BE49-F238E27FC236}">
                <a16:creationId xmlns:a16="http://schemas.microsoft.com/office/drawing/2014/main" id="{C823E658-ECBF-478D-A905-B016CE0D05F7}"/>
              </a:ext>
            </a:extLst>
          </p:cNvPr>
          <p:cNvSpPr txBox="1">
            <a:spLocks/>
          </p:cNvSpPr>
          <p:nvPr userDrawn="1"/>
        </p:nvSpPr>
        <p:spPr>
          <a:xfrm>
            <a:off x="8877300" y="6357468"/>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7122FA-ACA8-4B66-86C2-D8756E2F0E54}" type="slidenum">
              <a:rPr lang="en-US" smtClean="0"/>
              <a:pPr/>
              <a:t>‹N›</a:t>
            </a:fld>
            <a:endParaRPr lang="en-US"/>
          </a:p>
        </p:txBody>
      </p:sp>
    </p:spTree>
    <p:extLst>
      <p:ext uri="{BB962C8B-B14F-4D97-AF65-F5344CB8AC3E}">
        <p14:creationId xmlns:p14="http://schemas.microsoft.com/office/powerpoint/2010/main" val="1299800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5">
            <a:extLst>
              <a:ext uri="{FF2B5EF4-FFF2-40B4-BE49-F238E27FC236}">
                <a16:creationId xmlns:a16="http://schemas.microsoft.com/office/drawing/2014/main" id="{F3C4A855-0448-4D55-BC1A-129AF9DB14D9}"/>
              </a:ext>
            </a:extLst>
          </p:cNvPr>
          <p:cNvSpPr>
            <a:spLocks noGrp="1"/>
          </p:cNvSpPr>
          <p:nvPr>
            <p:ph type="sldNum" sz="quarter" idx="4"/>
          </p:nvPr>
        </p:nvSpPr>
        <p:spPr>
          <a:xfrm>
            <a:off x="88773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3C7122FA-ACA8-4B66-86C2-D8756E2F0E54}" type="slidenum">
              <a:rPr lang="en-US" smtClean="0"/>
              <a:pPr/>
              <a:t>‹N›</a:t>
            </a:fld>
            <a:endParaRPr lang="en-US"/>
          </a:p>
        </p:txBody>
      </p:sp>
      <p:sp>
        <p:nvSpPr>
          <p:cNvPr id="10" name="Slide Number Placeholder 5">
            <a:extLst>
              <a:ext uri="{FF2B5EF4-FFF2-40B4-BE49-F238E27FC236}">
                <a16:creationId xmlns:a16="http://schemas.microsoft.com/office/drawing/2014/main" id="{DE90D74A-F2CB-437F-8FC8-5F69A3329880}"/>
              </a:ext>
            </a:extLst>
          </p:cNvPr>
          <p:cNvSpPr txBox="1">
            <a:spLocks/>
          </p:cNvSpPr>
          <p:nvPr userDrawn="1"/>
        </p:nvSpPr>
        <p:spPr>
          <a:xfrm>
            <a:off x="88773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3C7122FA-ACA8-4B66-86C2-D8756E2F0E54}" type="slidenum">
              <a:rPr lang="en-US" smtClean="0"/>
              <a:pPr/>
              <a:t>‹N›</a:t>
            </a:fld>
            <a:endParaRPr lang="en-US"/>
          </a:p>
        </p:txBody>
      </p:sp>
    </p:spTree>
    <p:extLst>
      <p:ext uri="{BB962C8B-B14F-4D97-AF65-F5344CB8AC3E}">
        <p14:creationId xmlns:p14="http://schemas.microsoft.com/office/powerpoint/2010/main" val="3996818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11EF52-57DD-41C2-802A-9F1E172527BC}"/>
              </a:ext>
            </a:extLst>
          </p:cNvPr>
          <p:cNvSpPr>
            <a:spLocks noGrp="1"/>
          </p:cNvSpPr>
          <p:nvPr>
            <p:ph type="body" idx="1"/>
          </p:nvPr>
        </p:nvSpPr>
        <p:spPr>
          <a:xfrm>
            <a:off x="571500" y="1382234"/>
            <a:ext cx="11041380" cy="4482857"/>
          </a:xfrm>
          <a:prstGeom prst="rect">
            <a:avLst/>
          </a:prstGeom>
          <a:noFill/>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5FE2A848-C1B1-43EB-9F5B-285E0D756BA5}"/>
              </a:ext>
            </a:extLst>
          </p:cNvPr>
          <p:cNvSpPr>
            <a:spLocks noGrp="1"/>
          </p:cNvSpPr>
          <p:nvPr>
            <p:ph type="sldNum" sz="quarter" idx="4"/>
          </p:nvPr>
        </p:nvSpPr>
        <p:spPr>
          <a:xfrm>
            <a:off x="88773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3C7122FA-ACA8-4B66-86C2-D8756E2F0E54}" type="slidenum">
              <a:rPr lang="en-US" smtClean="0"/>
              <a:pPr/>
              <a:t>‹N›</a:t>
            </a:fld>
            <a:endParaRPr lang="en-US"/>
          </a:p>
        </p:txBody>
      </p:sp>
      <p:sp>
        <p:nvSpPr>
          <p:cNvPr id="10" name="Title 1">
            <a:extLst>
              <a:ext uri="{FF2B5EF4-FFF2-40B4-BE49-F238E27FC236}">
                <a16:creationId xmlns:a16="http://schemas.microsoft.com/office/drawing/2014/main" id="{FB13753E-8679-4884-A013-989B282C1C6E}"/>
              </a:ext>
            </a:extLst>
          </p:cNvPr>
          <p:cNvSpPr txBox="1">
            <a:spLocks/>
          </p:cNvSpPr>
          <p:nvPr userDrawn="1"/>
        </p:nvSpPr>
        <p:spPr>
          <a:xfrm>
            <a:off x="571500" y="365126"/>
            <a:ext cx="9465635" cy="1017108"/>
          </a:xfrm>
          <a:prstGeom prst="rect">
            <a:avLst/>
          </a:prstGeom>
        </p:spPr>
        <p:txBody>
          <a:bodyPr/>
          <a:lstStyle>
            <a:lvl1pPr algn="l" defTabSz="914400" rtl="0" eaLnBrk="1" latinLnBrk="0" hangingPunct="1">
              <a:lnSpc>
                <a:spcPct val="90000"/>
              </a:lnSpc>
              <a:spcBef>
                <a:spcPct val="0"/>
              </a:spcBef>
              <a:buNone/>
              <a:defRPr sz="4000" b="1" kern="1200">
                <a:solidFill>
                  <a:srgbClr val="F47221"/>
                </a:solidFill>
                <a:latin typeface="+mj-lt"/>
                <a:ea typeface="+mj-ea"/>
                <a:cs typeface="+mj-cs"/>
              </a:defRPr>
            </a:lvl1pPr>
          </a:lstStyle>
          <a:p>
            <a:endParaRPr lang="en-US"/>
          </a:p>
        </p:txBody>
      </p:sp>
      <p:pic>
        <p:nvPicPr>
          <p:cNvPr id="11" name="Immagine 2">
            <a:extLst>
              <a:ext uri="{FF2B5EF4-FFF2-40B4-BE49-F238E27FC236}">
                <a16:creationId xmlns:a16="http://schemas.microsoft.com/office/drawing/2014/main" id="{0B19F6FD-F161-478E-BA5F-A3E4063443F9}"/>
              </a:ext>
            </a:extLst>
          </p:cNvPr>
          <p:cNvPicPr>
            <a:picLocks noChangeAspect="1"/>
          </p:cNvPicPr>
          <p:nvPr userDrawn="1"/>
        </p:nvPicPr>
        <p:blipFill>
          <a:blip r:embed="rId11" cstate="email">
            <a:lum bright="70000" contrast="-70000"/>
            <a:extLst>
              <a:ext uri="{28A0092B-C50C-407E-A947-70E740481C1C}">
                <a14:useLocalDpi xmlns:a14="http://schemas.microsoft.com/office/drawing/2010/main"/>
              </a:ext>
            </a:extLst>
          </a:blip>
          <a:stretch>
            <a:fillRect/>
          </a:stretch>
        </p:blipFill>
        <p:spPr>
          <a:xfrm>
            <a:off x="409028" y="5699867"/>
            <a:ext cx="717807" cy="793007"/>
          </a:xfrm>
          <a:prstGeom prst="rect">
            <a:avLst/>
          </a:prstGeom>
        </p:spPr>
      </p:pic>
    </p:spTree>
    <p:extLst>
      <p:ext uri="{BB962C8B-B14F-4D97-AF65-F5344CB8AC3E}">
        <p14:creationId xmlns:p14="http://schemas.microsoft.com/office/powerpoint/2010/main" val="1350579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57200" indent="-457200" algn="l" defTabSz="914400" rtl="0" eaLnBrk="1" latinLnBrk="0" hangingPunct="1">
        <a:lnSpc>
          <a:spcPct val="90000"/>
        </a:lnSpc>
        <a:spcBef>
          <a:spcPts val="1000"/>
        </a:spcBef>
        <a:buFont typeface="Wingdings" panose="05000000000000000000" pitchFamily="2" charset="2"/>
        <a:buChar char="§"/>
        <a:defRPr sz="2800" kern="1200">
          <a:solidFill>
            <a:schemeClr val="bg1"/>
          </a:solidFill>
          <a:latin typeface="+mn-lt"/>
          <a:ea typeface="+mn-ea"/>
          <a:cs typeface="+mn-cs"/>
        </a:defRPr>
      </a:lvl1pPr>
      <a:lvl2pPr marL="800100" indent="-342900" algn="l" defTabSz="914400" rtl="0" eaLnBrk="1" latinLnBrk="0" hangingPunct="1">
        <a:lnSpc>
          <a:spcPct val="90000"/>
        </a:lnSpc>
        <a:spcBef>
          <a:spcPts val="500"/>
        </a:spcBef>
        <a:buFont typeface="Wingdings" panose="05000000000000000000" pitchFamily="2" charset="2"/>
        <a:buChar char="§"/>
        <a:defRPr sz="24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Wingdings" panose="05000000000000000000" pitchFamily="2" charset="2"/>
        <a:buChar char="§"/>
        <a:defRPr sz="20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Font typeface="Wingdings" panose="05000000000000000000" pitchFamily="2" charset="2"/>
        <a:buChar char="§"/>
        <a:defRPr sz="18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Font typeface="Wingdings" panose="05000000000000000000" pitchFamily="2" charset="2"/>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05207-B3C2-4568-931A-171A38811B6B}"/>
              </a:ext>
            </a:extLst>
          </p:cNvPr>
          <p:cNvSpPr>
            <a:spLocks noGrp="1"/>
          </p:cNvSpPr>
          <p:nvPr>
            <p:ph type="ctrTitle"/>
          </p:nvPr>
        </p:nvSpPr>
        <p:spPr>
          <a:xfrm>
            <a:off x="1456660" y="542264"/>
            <a:ext cx="9211340" cy="4911891"/>
          </a:xfrm>
        </p:spPr>
        <p:txBody>
          <a:bodyPr/>
          <a:lstStyle/>
          <a:p>
            <a:r>
              <a:rPr lang="it-IT" sz="2800" i="1" dirty="0" err="1">
                <a:solidFill>
                  <a:srgbClr val="FF0000"/>
                </a:solidFill>
              </a:rPr>
              <a:t>Organisation</a:t>
            </a:r>
            <a:r>
              <a:rPr lang="it-IT" sz="2800" i="1" dirty="0">
                <a:solidFill>
                  <a:srgbClr val="FF0000"/>
                </a:solidFill>
              </a:rPr>
              <a:t> Name – </a:t>
            </a:r>
            <a:r>
              <a:rPr lang="it-IT" sz="2800" i="1" dirty="0" err="1">
                <a:solidFill>
                  <a:srgbClr val="FF0000"/>
                </a:solidFill>
              </a:rPr>
              <a:t>Presenter</a:t>
            </a:r>
            <a:r>
              <a:rPr lang="it-IT" sz="2800" i="1" dirty="0">
                <a:solidFill>
                  <a:srgbClr val="FF0000"/>
                </a:solidFill>
              </a:rPr>
              <a:t> Name</a:t>
            </a:r>
            <a:br>
              <a:rPr lang="it-IT" sz="2800" i="1" dirty="0">
                <a:solidFill>
                  <a:srgbClr val="FF0000"/>
                </a:solidFill>
              </a:rPr>
            </a:br>
            <a:r>
              <a:rPr lang="it-IT" sz="2800" i="1" dirty="0" err="1"/>
              <a:t>Expression</a:t>
            </a:r>
            <a:r>
              <a:rPr lang="it-IT" sz="2800" i="1" dirty="0"/>
              <a:t> of </a:t>
            </a:r>
            <a:r>
              <a:rPr lang="it-IT" sz="2800" i="1" dirty="0" err="1"/>
              <a:t>Interest</a:t>
            </a:r>
            <a:r>
              <a:rPr lang="it-IT" sz="2800" i="1" dirty="0"/>
              <a:t> in the AI REGIO </a:t>
            </a:r>
            <a:r>
              <a:rPr lang="it-IT" sz="2800" i="1" dirty="0" err="1"/>
              <a:t>DFs</a:t>
            </a:r>
            <a:r>
              <a:rPr lang="it-IT" sz="2800" i="1" dirty="0"/>
              <a:t> Network</a:t>
            </a:r>
            <a:endParaRPr lang="en-US" sz="2800" i="1" dirty="0"/>
          </a:p>
        </p:txBody>
      </p:sp>
      <p:sp>
        <p:nvSpPr>
          <p:cNvPr id="3" name="Subtitle 2">
            <a:extLst>
              <a:ext uri="{FF2B5EF4-FFF2-40B4-BE49-F238E27FC236}">
                <a16:creationId xmlns:a16="http://schemas.microsoft.com/office/drawing/2014/main" id="{0F285AB7-320D-4B0C-B4A7-166CA52190DD}"/>
              </a:ext>
            </a:extLst>
          </p:cNvPr>
          <p:cNvSpPr>
            <a:spLocks noGrp="1"/>
          </p:cNvSpPr>
          <p:nvPr>
            <p:ph type="subTitle" idx="1"/>
          </p:nvPr>
        </p:nvSpPr>
        <p:spPr>
          <a:xfrm>
            <a:off x="666915" y="5736332"/>
            <a:ext cx="11088413" cy="579404"/>
          </a:xfrm>
        </p:spPr>
        <p:txBody>
          <a:bodyPr>
            <a:normAutofit/>
          </a:bodyPr>
          <a:lstStyle/>
          <a:p>
            <a:r>
              <a:rPr lang="en-US">
                <a:solidFill>
                  <a:srgbClr val="FFFF00"/>
                </a:solidFill>
              </a:rPr>
              <a:t>AI REGIO Didactic Factories Network KOM, 3rd September 2021</a:t>
            </a:r>
          </a:p>
        </p:txBody>
      </p:sp>
    </p:spTree>
    <p:extLst>
      <p:ext uri="{BB962C8B-B14F-4D97-AF65-F5344CB8AC3E}">
        <p14:creationId xmlns:p14="http://schemas.microsoft.com/office/powerpoint/2010/main" val="459524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1CCFC-8235-4C99-89AB-C8EFC175F87B}"/>
              </a:ext>
            </a:extLst>
          </p:cNvPr>
          <p:cNvSpPr>
            <a:spLocks noGrp="1"/>
          </p:cNvSpPr>
          <p:nvPr>
            <p:ph type="title"/>
          </p:nvPr>
        </p:nvSpPr>
        <p:spPr/>
        <p:txBody>
          <a:bodyPr/>
          <a:lstStyle/>
          <a:p>
            <a:r>
              <a:rPr lang="en-US" dirty="0">
                <a:solidFill>
                  <a:srgbClr val="FF0000"/>
                </a:solidFill>
              </a:rPr>
              <a:t>Organization Name</a:t>
            </a:r>
            <a:endParaRPr lang="nl-NL" dirty="0">
              <a:solidFill>
                <a:srgbClr val="FF0000"/>
              </a:solidFill>
            </a:endParaRPr>
          </a:p>
        </p:txBody>
      </p:sp>
      <p:sp>
        <p:nvSpPr>
          <p:cNvPr id="3" name="Content Placeholder 2">
            <a:extLst>
              <a:ext uri="{FF2B5EF4-FFF2-40B4-BE49-F238E27FC236}">
                <a16:creationId xmlns:a16="http://schemas.microsoft.com/office/drawing/2014/main" id="{0C5BF618-EBFE-4FFB-A83B-0DD7FCCB6B67}"/>
              </a:ext>
            </a:extLst>
          </p:cNvPr>
          <p:cNvSpPr>
            <a:spLocks noGrp="1"/>
          </p:cNvSpPr>
          <p:nvPr>
            <p:ph idx="1"/>
          </p:nvPr>
        </p:nvSpPr>
        <p:spPr/>
        <p:txBody>
          <a:bodyPr>
            <a:normAutofit/>
          </a:bodyPr>
          <a:lstStyle/>
          <a:p>
            <a:pPr marL="400050" indent="-285750">
              <a:buSzPts val="1000"/>
              <a:buFont typeface="Courier New" panose="02070309020205020404" pitchFamily="49" charset="0"/>
              <a:buChar char="o"/>
              <a:tabLst>
                <a:tab pos="914400" algn="l"/>
              </a:tabLst>
            </a:pPr>
            <a:r>
              <a:rPr lang="nl-NL" i="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Please describe:</a:t>
            </a:r>
          </a:p>
          <a:p>
            <a:pPr marL="742950" lvl="1" indent="-285750">
              <a:buSzPts val="1000"/>
              <a:buFont typeface="Courier New" panose="02070309020205020404" pitchFamily="49" charset="0"/>
              <a:buChar char="o"/>
              <a:tabLst>
                <a:tab pos="914400" algn="l"/>
              </a:tabLst>
            </a:pPr>
            <a:r>
              <a:rPr lang="nl-NL" sz="2800" i="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Name of Didactic Factory / Facility</a:t>
            </a:r>
            <a:endParaRPr lang="nl-NL" sz="2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nl-NL" sz="2800" i="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Location of Didactic Factory / Facility </a:t>
            </a:r>
            <a:endParaRPr lang="nl-NL" sz="2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nl-NL" sz="2800" i="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Corresponding organization</a:t>
            </a:r>
          </a:p>
          <a:p>
            <a:pPr marL="742950" lvl="1" indent="-285750">
              <a:buSzPts val="1000"/>
              <a:buFont typeface="Courier New" panose="02070309020205020404" pitchFamily="49" charset="0"/>
              <a:buChar char="o"/>
              <a:tabLst>
                <a:tab pos="914400" algn="l"/>
              </a:tabLst>
            </a:pPr>
            <a:r>
              <a:rPr lang="nl-NL" sz="2800" i="1" dirty="0">
                <a:solidFill>
                  <a:srgbClr val="FF0000"/>
                </a:solidFill>
                <a:latin typeface="Calibri" panose="020F0502020204030204" pitchFamily="34" charset="0"/>
                <a:ea typeface="Calibri" panose="020F0502020204030204" pitchFamily="34" charset="0"/>
                <a:cs typeface="Times New Roman" panose="02020603050405020304" pitchFamily="18" charset="0"/>
              </a:rPr>
              <a:t>Mission and Aims (including a bit of history)</a:t>
            </a:r>
            <a:endParaRPr lang="nl-NL" sz="2800" i="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endParaRPr lang="nl-NL" sz="2800" i="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endParaRPr>
          </a:p>
          <a:p>
            <a:pPr marL="400050" indent="-285750">
              <a:buSzPts val="1000"/>
              <a:buFont typeface="Courier New" panose="02070309020205020404" pitchFamily="49" charset="0"/>
              <a:buChar char="o"/>
              <a:tabLst>
                <a:tab pos="914400" algn="l"/>
              </a:tabLst>
            </a:pPr>
            <a:r>
              <a:rPr lang="nl-NL" i="1" dirty="0">
                <a:solidFill>
                  <a:srgbClr val="FF0000"/>
                </a:solidFill>
                <a:latin typeface="Calibri" panose="020F0502020204030204" pitchFamily="34" charset="0"/>
                <a:cs typeface="Times New Roman" panose="02020603050405020304" pitchFamily="18" charset="0"/>
              </a:rPr>
              <a:t>Please add some picture of your facility</a:t>
            </a:r>
          </a:p>
        </p:txBody>
      </p:sp>
    </p:spTree>
    <p:extLst>
      <p:ext uri="{BB962C8B-B14F-4D97-AF65-F5344CB8AC3E}">
        <p14:creationId xmlns:p14="http://schemas.microsoft.com/office/powerpoint/2010/main" val="2686121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2378C-B3AB-42DD-895A-0FCEA50C6C87}"/>
              </a:ext>
            </a:extLst>
          </p:cNvPr>
          <p:cNvSpPr>
            <a:spLocks noGrp="1"/>
          </p:cNvSpPr>
          <p:nvPr>
            <p:ph type="title"/>
          </p:nvPr>
        </p:nvSpPr>
        <p:spPr>
          <a:xfrm>
            <a:off x="571501" y="365126"/>
            <a:ext cx="10702088" cy="715526"/>
          </a:xfrm>
        </p:spPr>
        <p:txBody>
          <a:bodyPr/>
          <a:lstStyle/>
          <a:p>
            <a:r>
              <a:rPr lang="en-US" dirty="0"/>
              <a:t>Didactic and AI Experimentation Services</a:t>
            </a:r>
            <a:endParaRPr lang="nl-NL" dirty="0"/>
          </a:p>
        </p:txBody>
      </p:sp>
      <p:sp>
        <p:nvSpPr>
          <p:cNvPr id="3" name="Content Placeholder 2">
            <a:extLst>
              <a:ext uri="{FF2B5EF4-FFF2-40B4-BE49-F238E27FC236}">
                <a16:creationId xmlns:a16="http://schemas.microsoft.com/office/drawing/2014/main" id="{8E1F322D-8E79-410E-9C51-2996475DA144}"/>
              </a:ext>
            </a:extLst>
          </p:cNvPr>
          <p:cNvSpPr>
            <a:spLocks noGrp="1"/>
          </p:cNvSpPr>
          <p:nvPr>
            <p:ph idx="1"/>
          </p:nvPr>
        </p:nvSpPr>
        <p:spPr/>
        <p:txBody>
          <a:bodyPr/>
          <a:lstStyle/>
          <a:p>
            <a:r>
              <a:rPr lang="en-US" i="1" dirty="0">
                <a:solidFill>
                  <a:srgbClr val="FF0000"/>
                </a:solidFill>
              </a:rPr>
              <a:t>Please describe an overview of services currently offered, including also the typology of customers (Large, SMEs, Students). Some words about business model</a:t>
            </a:r>
            <a:endParaRPr lang="nl-NL" i="1" dirty="0">
              <a:solidFill>
                <a:srgbClr val="FF0000"/>
              </a:solidFill>
            </a:endParaRPr>
          </a:p>
        </p:txBody>
      </p:sp>
    </p:spTree>
    <p:extLst>
      <p:ext uri="{BB962C8B-B14F-4D97-AF65-F5344CB8AC3E}">
        <p14:creationId xmlns:p14="http://schemas.microsoft.com/office/powerpoint/2010/main" val="3180320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2378C-B3AB-42DD-895A-0FCEA50C6C87}"/>
              </a:ext>
            </a:extLst>
          </p:cNvPr>
          <p:cNvSpPr>
            <a:spLocks noGrp="1"/>
          </p:cNvSpPr>
          <p:nvPr>
            <p:ph type="title"/>
          </p:nvPr>
        </p:nvSpPr>
        <p:spPr>
          <a:xfrm>
            <a:off x="571500" y="365126"/>
            <a:ext cx="11620499" cy="715526"/>
          </a:xfrm>
        </p:spPr>
        <p:txBody>
          <a:bodyPr/>
          <a:lstStyle/>
          <a:p>
            <a:r>
              <a:rPr lang="en-US" dirty="0"/>
              <a:t>Expected advantages of joining the Network</a:t>
            </a:r>
            <a:endParaRPr lang="nl-NL" dirty="0"/>
          </a:p>
        </p:txBody>
      </p:sp>
      <p:sp>
        <p:nvSpPr>
          <p:cNvPr id="3" name="Content Placeholder 2">
            <a:extLst>
              <a:ext uri="{FF2B5EF4-FFF2-40B4-BE49-F238E27FC236}">
                <a16:creationId xmlns:a16="http://schemas.microsoft.com/office/drawing/2014/main" id="{8E1F322D-8E79-410E-9C51-2996475DA144}"/>
              </a:ext>
            </a:extLst>
          </p:cNvPr>
          <p:cNvSpPr>
            <a:spLocks noGrp="1"/>
          </p:cNvSpPr>
          <p:nvPr>
            <p:ph idx="1"/>
          </p:nvPr>
        </p:nvSpPr>
        <p:spPr/>
        <p:txBody>
          <a:bodyPr/>
          <a:lstStyle/>
          <a:p>
            <a:r>
              <a:rPr lang="en-US" i="1" dirty="0">
                <a:solidFill>
                  <a:srgbClr val="FF0000"/>
                </a:solidFill>
              </a:rPr>
              <a:t>Please describe the expected advantages and benefits of joining the network, especially related to the possibility to create an Ecosystem of Experimental Facilities built on top of open standards and able to openly share data and interoperate applications</a:t>
            </a:r>
            <a:endParaRPr lang="nl-NL" i="1" dirty="0">
              <a:solidFill>
                <a:srgbClr val="FF0000"/>
              </a:solidFill>
            </a:endParaRPr>
          </a:p>
        </p:txBody>
      </p:sp>
    </p:spTree>
    <p:extLst>
      <p:ext uri="{BB962C8B-B14F-4D97-AF65-F5344CB8AC3E}">
        <p14:creationId xmlns:p14="http://schemas.microsoft.com/office/powerpoint/2010/main" val="2866797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82C01-00EC-485C-A443-362EE7DEC3D6}"/>
              </a:ext>
            </a:extLst>
          </p:cNvPr>
          <p:cNvSpPr>
            <a:spLocks noGrp="1"/>
          </p:cNvSpPr>
          <p:nvPr>
            <p:ph type="title"/>
          </p:nvPr>
        </p:nvSpPr>
        <p:spPr>
          <a:xfrm>
            <a:off x="571500" y="365126"/>
            <a:ext cx="11423983" cy="715526"/>
          </a:xfrm>
        </p:spPr>
        <p:txBody>
          <a:bodyPr/>
          <a:lstStyle/>
          <a:p>
            <a:r>
              <a:rPr lang="nl-NL" dirty="0"/>
              <a:t>Expanding the Network and the Ecosystem</a:t>
            </a:r>
          </a:p>
        </p:txBody>
      </p:sp>
      <p:sp>
        <p:nvSpPr>
          <p:cNvPr id="3" name="Content Placeholder 2">
            <a:extLst>
              <a:ext uri="{FF2B5EF4-FFF2-40B4-BE49-F238E27FC236}">
                <a16:creationId xmlns:a16="http://schemas.microsoft.com/office/drawing/2014/main" id="{619D61D1-745C-45FB-BF04-8CDA11250AEA}"/>
              </a:ext>
            </a:extLst>
          </p:cNvPr>
          <p:cNvSpPr>
            <a:spLocks noGrp="1"/>
          </p:cNvSpPr>
          <p:nvPr>
            <p:ph idx="1"/>
          </p:nvPr>
        </p:nvSpPr>
        <p:spPr/>
        <p:txBody>
          <a:bodyPr/>
          <a:lstStyle/>
          <a:p>
            <a:r>
              <a:rPr lang="en-US" i="1" dirty="0">
                <a:solidFill>
                  <a:srgbClr val="FF0000"/>
                </a:solidFill>
              </a:rPr>
              <a:t>Please describe your involvement in other projects or initiatives and the possibility for you to be multiplier for the AI REGIO DFs Network</a:t>
            </a:r>
            <a:endParaRPr lang="nl-NL" i="1" dirty="0">
              <a:solidFill>
                <a:srgbClr val="FF0000"/>
              </a:solidFill>
            </a:endParaRPr>
          </a:p>
        </p:txBody>
      </p:sp>
    </p:spTree>
    <p:extLst>
      <p:ext uri="{BB962C8B-B14F-4D97-AF65-F5344CB8AC3E}">
        <p14:creationId xmlns:p14="http://schemas.microsoft.com/office/powerpoint/2010/main" val="1554925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E941A-8D68-4972-9B81-BF313FB6A638}"/>
              </a:ext>
            </a:extLst>
          </p:cNvPr>
          <p:cNvSpPr>
            <a:spLocks noGrp="1"/>
          </p:cNvSpPr>
          <p:nvPr>
            <p:ph type="ctrTitle"/>
          </p:nvPr>
        </p:nvSpPr>
        <p:spPr>
          <a:xfrm>
            <a:off x="1490330" y="542264"/>
            <a:ext cx="9211340" cy="4911891"/>
          </a:xfrm>
        </p:spPr>
        <p:txBody>
          <a:bodyPr/>
          <a:lstStyle/>
          <a:p>
            <a:r>
              <a:rPr lang="it-IT" dirty="0"/>
              <a:t>Thank you very much</a:t>
            </a:r>
            <a:endParaRPr lang="en-US" dirty="0"/>
          </a:p>
        </p:txBody>
      </p:sp>
      <p:sp>
        <p:nvSpPr>
          <p:cNvPr id="6" name="Subtitle 5">
            <a:extLst>
              <a:ext uri="{FF2B5EF4-FFF2-40B4-BE49-F238E27FC236}">
                <a16:creationId xmlns:a16="http://schemas.microsoft.com/office/drawing/2014/main" id="{26F4EA91-E38C-4099-8615-58A373E05894}"/>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104217450"/>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11241</TotalTime>
  <Words>171</Words>
  <Application>Microsoft Office PowerPoint</Application>
  <PresentationFormat>Widescreen</PresentationFormat>
  <Paragraphs>17</Paragraphs>
  <Slides>6</Slides>
  <Notes>2</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Calibri</vt:lpstr>
      <vt:lpstr>Courier New</vt:lpstr>
      <vt:lpstr>Wingdings</vt:lpstr>
      <vt:lpstr>Office Theme</vt:lpstr>
      <vt:lpstr>Organisation Name – Presenter Name Expression of Interest in the AI REGIO DFs Network</vt:lpstr>
      <vt:lpstr>Organization Name</vt:lpstr>
      <vt:lpstr>Didactic and AI Experimentation Services</vt:lpstr>
      <vt:lpstr>Expected advantages of joining the Network</vt:lpstr>
      <vt:lpstr>Expanding the Network and the Ecosystem</vt:lpstr>
      <vt:lpstr>Thank you very much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Claudio Palasciano</dc:creator>
  <cp:lastModifiedBy>Sergio Gusmeroli</cp:lastModifiedBy>
  <cp:revision>363</cp:revision>
  <dcterms:created xsi:type="dcterms:W3CDTF">2021-01-09T10:21:00Z</dcterms:created>
  <dcterms:modified xsi:type="dcterms:W3CDTF">2021-08-24T09:57:40Z</dcterms:modified>
</cp:coreProperties>
</file>